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4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4195-1CAA-4E1F-B0A8-3D1AA297F13C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B92-D3F5-463E-85CE-E7CDD0C6A3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4195-1CAA-4E1F-B0A8-3D1AA297F13C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B92-D3F5-463E-85CE-E7CDD0C6A3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4195-1CAA-4E1F-B0A8-3D1AA297F13C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B92-D3F5-463E-85CE-E7CDD0C6A3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4195-1CAA-4E1F-B0A8-3D1AA297F13C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B92-D3F5-463E-85CE-E7CDD0C6A3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4195-1CAA-4E1F-B0A8-3D1AA297F13C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B92-D3F5-463E-85CE-E7CDD0C6A3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4195-1CAA-4E1F-B0A8-3D1AA297F13C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B92-D3F5-463E-85CE-E7CDD0C6A3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4195-1CAA-4E1F-B0A8-3D1AA297F13C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B92-D3F5-463E-85CE-E7CDD0C6A3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4195-1CAA-4E1F-B0A8-3D1AA297F13C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B92-D3F5-463E-85CE-E7CDD0C6A3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4195-1CAA-4E1F-B0A8-3D1AA297F13C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B92-D3F5-463E-85CE-E7CDD0C6A3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4195-1CAA-4E1F-B0A8-3D1AA297F13C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B92-D3F5-463E-85CE-E7CDD0C6A3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4195-1CAA-4E1F-B0A8-3D1AA297F13C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B92-D3F5-463E-85CE-E7CDD0C6A3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D4195-1CAA-4E1F-B0A8-3D1AA297F13C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ACB92-D3F5-463E-85CE-E7CDD0C6A35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bebobistro.com/speciale-bebo-delivery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Autofit/>
          </a:bodyPr>
          <a:lstStyle/>
          <a:p>
            <a:r>
              <a:rPr lang="it-IT" sz="2000" dirty="0"/>
              <a:t>Abbiamo pensato di addolcire la vostra mattina continuando con la consegna a domicilio. Nei giorni di mercoledì, sabato ,domenica e lunedì di Pasquetta porteremo a casa vostra la colazione. 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>Ordine </a:t>
            </a:r>
            <a:r>
              <a:rPr lang="it-IT" sz="2000" dirty="0"/>
              <a:t>entro le 12:00 del giorno precedente tramite </a:t>
            </a:r>
            <a:r>
              <a:rPr lang="it-IT" sz="2000" dirty="0" err="1"/>
              <a:t>WhatsApp</a:t>
            </a:r>
            <a:r>
              <a:rPr lang="it-IT" sz="2000" dirty="0"/>
              <a:t> o Messenger. Alla lista si aggiungono anche </a:t>
            </a:r>
            <a:r>
              <a:rPr lang="it-IT" sz="2000" dirty="0" err="1"/>
              <a:t>cookies</a:t>
            </a:r>
            <a:r>
              <a:rPr lang="it-IT" sz="2000" dirty="0"/>
              <a:t> con farina di farro e nocciole 🍪,</a:t>
            </a:r>
            <a:r>
              <a:rPr lang="it-IT" sz="2000" dirty="0" err="1"/>
              <a:t>madeleine</a:t>
            </a:r>
            <a:r>
              <a:rPr lang="it-IT" sz="2000" dirty="0"/>
              <a:t> e </a:t>
            </a:r>
            <a:r>
              <a:rPr lang="it-IT" sz="2000" dirty="0" err="1" smtClean="0"/>
              <a:t>macarons</a:t>
            </a:r>
            <a:r>
              <a:rPr lang="it-IT" sz="2000" dirty="0" smtClean="0"/>
              <a:t> . 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563888" y="404664"/>
            <a:ext cx="4608512" cy="1126976"/>
          </a:xfrm>
        </p:spPr>
        <p:txBody>
          <a:bodyPr/>
          <a:lstStyle/>
          <a:p>
            <a:r>
              <a:rPr lang="it-IT" dirty="0" smtClean="0">
                <a:hlinkClick r:id="rId2"/>
              </a:rPr>
              <a:t>https://bebobistro.com/speciale-bebo-delivery</a:t>
            </a:r>
            <a:endParaRPr lang="it-IT" dirty="0" smtClean="0"/>
          </a:p>
          <a:p>
            <a:endParaRPr lang="it-IT" dirty="0"/>
          </a:p>
        </p:txBody>
      </p:sp>
      <p:pic>
        <p:nvPicPr>
          <p:cNvPr id="4" name="Immagine 3" descr="Logo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188640"/>
            <a:ext cx="2438400" cy="1335024"/>
          </a:xfrm>
          <a:prstGeom prst="rect">
            <a:avLst/>
          </a:prstGeom>
        </p:spPr>
      </p:pic>
      <p:pic>
        <p:nvPicPr>
          <p:cNvPr id="1026" name="Picture 2" descr="https://bebobistro.com/wp-content/uploads/2020/04/delivery2.jpg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4005064"/>
            <a:ext cx="3600400" cy="2210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36</Words>
  <Application>Microsoft Office PowerPoint</Application>
  <PresentationFormat>Presentazione su schermo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Abbiamo pensato di addolcire la vostra mattina continuando con la consegna a domicilio. Nei giorni di mercoledì, sabato ,domenica e lunedì di Pasquetta porteremo a casa vostra la colazione.  Ordine entro le 12:00 del giorno precedente tramite WhatsApp o Messenger. Alla lista si aggiungono anche cookies con farina di farro e nocciole 🍪,madeleine e macarons .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Abbiamo pensato di addolcire la vostra mattina continuando</dc:title>
  <dc:creator>Acer</dc:creator>
  <cp:lastModifiedBy>Acer</cp:lastModifiedBy>
  <cp:revision>2</cp:revision>
  <dcterms:created xsi:type="dcterms:W3CDTF">2020-04-05T22:03:33Z</dcterms:created>
  <dcterms:modified xsi:type="dcterms:W3CDTF">2020-04-05T22:11:10Z</dcterms:modified>
</cp:coreProperties>
</file>