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48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C0B88-9591-4277-9166-D07DE3AC3FA0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199C-5D98-446C-A1A6-A284B7D8346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C0B88-9591-4277-9166-D07DE3AC3FA0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199C-5D98-446C-A1A6-A284B7D8346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C0B88-9591-4277-9166-D07DE3AC3FA0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199C-5D98-446C-A1A6-A284B7D8346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C0B88-9591-4277-9166-D07DE3AC3FA0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199C-5D98-446C-A1A6-A284B7D8346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C0B88-9591-4277-9166-D07DE3AC3FA0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199C-5D98-446C-A1A6-A284B7D8346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C0B88-9591-4277-9166-D07DE3AC3FA0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199C-5D98-446C-A1A6-A284B7D8346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C0B88-9591-4277-9166-D07DE3AC3FA0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199C-5D98-446C-A1A6-A284B7D8346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C0B88-9591-4277-9166-D07DE3AC3FA0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199C-5D98-446C-A1A6-A284B7D8346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C0B88-9591-4277-9166-D07DE3AC3FA0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199C-5D98-446C-A1A6-A284B7D8346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C0B88-9591-4277-9166-D07DE3AC3FA0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199C-5D98-446C-A1A6-A284B7D8346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C0B88-9591-4277-9166-D07DE3AC3FA0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9199C-5D98-446C-A1A6-A284B7D8346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C0B88-9591-4277-9166-D07DE3AC3FA0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9199C-5D98-446C-A1A6-A284B7D8346D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4038" y="1690688"/>
            <a:ext cx="5495925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magine 4" descr="Logo_Tras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53118" y="3573016"/>
            <a:ext cx="1971010" cy="1080120"/>
          </a:xfrm>
          <a:prstGeom prst="rect">
            <a:avLst/>
          </a:prstGeom>
        </p:spPr>
      </p:pic>
      <p:sp>
        <p:nvSpPr>
          <p:cNvPr id="7" name="Rettangolo arrotondato 6"/>
          <p:cNvSpPr/>
          <p:nvPr/>
        </p:nvSpPr>
        <p:spPr>
          <a:xfrm>
            <a:off x="3923928" y="2132856"/>
            <a:ext cx="1368152" cy="64807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dirty="0" err="1" smtClean="0">
                <a:solidFill>
                  <a:srgbClr val="C00000"/>
                </a:solidFill>
              </a:rPr>
              <a:t>Bebo</a:t>
            </a:r>
            <a:r>
              <a:rPr lang="it-IT" sz="2000" dirty="0" smtClean="0">
                <a:solidFill>
                  <a:srgbClr val="C00000"/>
                </a:solidFill>
              </a:rPr>
              <a:t>  delivery</a:t>
            </a:r>
            <a:endParaRPr lang="it-IT" sz="200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</Words>
  <Application>Microsoft Office PowerPoint</Application>
  <PresentationFormat>Presentazione su schermo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Acer</dc:creator>
  <cp:lastModifiedBy>Acer</cp:lastModifiedBy>
  <cp:revision>1</cp:revision>
  <dcterms:created xsi:type="dcterms:W3CDTF">2020-04-02T14:13:19Z</dcterms:created>
  <dcterms:modified xsi:type="dcterms:W3CDTF">2020-04-02T14:18:59Z</dcterms:modified>
</cp:coreProperties>
</file>