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0B88-9591-4277-9166-D07DE3AC3FA0}" type="datetimeFigureOut">
              <a:rPr lang="it-IT" smtClean="0"/>
              <a:pPr/>
              <a:t>06/04/2020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199C-5D98-446C-A1A6-A284B7D8346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12776"/>
            <a:ext cx="4104456" cy="259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Logo_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780928"/>
            <a:ext cx="1445407" cy="792088"/>
          </a:xfrm>
          <a:prstGeom prst="rect">
            <a:avLst/>
          </a:prstGeom>
        </p:spPr>
      </p:pic>
      <p:sp>
        <p:nvSpPr>
          <p:cNvPr id="7" name="Rettangolo arrotondato 6"/>
          <p:cNvSpPr/>
          <p:nvPr/>
        </p:nvSpPr>
        <p:spPr>
          <a:xfrm>
            <a:off x="4139952" y="1700808"/>
            <a:ext cx="1080120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err="1" smtClean="0">
                <a:solidFill>
                  <a:srgbClr val="C00000"/>
                </a:solidFill>
              </a:rPr>
              <a:t>Bebo</a:t>
            </a:r>
            <a:r>
              <a:rPr lang="it-IT" sz="1200" dirty="0" smtClean="0">
                <a:solidFill>
                  <a:srgbClr val="C00000"/>
                </a:solidFill>
              </a:rPr>
              <a:t>  delivery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1520" y="4293096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/>
              <a:t>Bebo</a:t>
            </a:r>
            <a:r>
              <a:rPr lang="it-IT" sz="2000" b="1" dirty="0" smtClean="0"/>
              <a:t> Delivery è il nuovo servizio attivo dal mese di Aprile </a:t>
            </a:r>
          </a:p>
          <a:p>
            <a:pPr algn="ctr"/>
            <a:r>
              <a:rPr lang="it-IT" sz="2000" b="1" dirty="0" smtClean="0"/>
              <a:t>che ti consente di ordinare i nostri prodotti </a:t>
            </a:r>
          </a:p>
          <a:p>
            <a:pPr algn="ctr"/>
            <a:r>
              <a:rPr lang="it-IT" sz="2000" b="1" dirty="0" smtClean="0"/>
              <a:t>che ti verranno consegnati direttamente a casa </a:t>
            </a:r>
            <a:r>
              <a:rPr lang="it-IT" sz="2000" b="1" dirty="0" smtClean="0"/>
              <a:t>!</a:t>
            </a:r>
          </a:p>
          <a:p>
            <a:pPr algn="ctr"/>
            <a:endParaRPr lang="it-IT" sz="2000" b="1" dirty="0" smtClean="0"/>
          </a:p>
          <a:p>
            <a:pPr algn="ctr"/>
            <a:r>
              <a:rPr lang="it-IT" sz="1600" dirty="0" smtClean="0"/>
              <a:t>Abbiamo pensato di addolcire la vostra mattina continuando con la consegna a domicilio. Nei giorni di mercoledì, sabato ,domenica e lunedì di Pasquetta porteremo a casa vostra la colazione. </a:t>
            </a:r>
            <a:r>
              <a:rPr lang="it-IT" sz="1600" dirty="0" smtClean="0"/>
              <a:t> Ordine </a:t>
            </a:r>
            <a:r>
              <a:rPr lang="it-IT" sz="1600" dirty="0" smtClean="0"/>
              <a:t>entro le 12:00 del giorno precedente tramite </a:t>
            </a:r>
            <a:r>
              <a:rPr lang="it-IT" sz="1600" dirty="0" err="1" smtClean="0"/>
              <a:t>WhatsApp</a:t>
            </a:r>
            <a:r>
              <a:rPr lang="it-IT" sz="1600" dirty="0" smtClean="0"/>
              <a:t> o Messenger. Alla lista si aggiungono anche </a:t>
            </a:r>
            <a:r>
              <a:rPr lang="it-IT" sz="1600" dirty="0" err="1" smtClean="0"/>
              <a:t>cookies</a:t>
            </a:r>
            <a:r>
              <a:rPr lang="it-IT" sz="1600" dirty="0" smtClean="0"/>
              <a:t> con farina di farro e nocciole 🍪,</a:t>
            </a:r>
            <a:r>
              <a:rPr lang="it-IT" sz="1600" dirty="0" err="1" smtClean="0"/>
              <a:t>madeleine</a:t>
            </a:r>
            <a:r>
              <a:rPr lang="it-IT" sz="1600" dirty="0" smtClean="0"/>
              <a:t> e </a:t>
            </a:r>
            <a:r>
              <a:rPr lang="it-IT" sz="1600" dirty="0" err="1" smtClean="0"/>
              <a:t>macarons</a:t>
            </a:r>
            <a:r>
              <a:rPr lang="it-IT" sz="1600" dirty="0" smtClean="0"/>
              <a:t> . </a:t>
            </a:r>
            <a:endParaRPr lang="it-IT" sz="1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11663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"in questo momento difficile per tutti abbiamo pensato 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di portarvi un po' di dolcezza direttamente a casa ...“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distanti ma vicini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109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Acer</cp:lastModifiedBy>
  <cp:revision>9</cp:revision>
  <dcterms:created xsi:type="dcterms:W3CDTF">2020-04-02T14:13:19Z</dcterms:created>
  <dcterms:modified xsi:type="dcterms:W3CDTF">2020-04-05T23:01:56Z</dcterms:modified>
</cp:coreProperties>
</file>